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3" r:id="rId5"/>
    <p:sldId id="266" r:id="rId6"/>
    <p:sldId id="267" r:id="rId7"/>
    <p:sldId id="26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09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3734-46C8-A34B-B600-6F4991D46481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CFA3-D14B-634C-B14F-35C65A1E0F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370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3734-46C8-A34B-B600-6F4991D46481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CFA3-D14B-634C-B14F-35C65A1E0F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17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3734-46C8-A34B-B600-6F4991D46481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CFA3-D14B-634C-B14F-35C65A1E0F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742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3734-46C8-A34B-B600-6F4991D46481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CFA3-D14B-634C-B14F-35C65A1E0F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64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3734-46C8-A34B-B600-6F4991D46481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CFA3-D14B-634C-B14F-35C65A1E0F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117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3734-46C8-A34B-B600-6F4991D46481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CFA3-D14B-634C-B14F-35C65A1E0F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76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3734-46C8-A34B-B600-6F4991D46481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CFA3-D14B-634C-B14F-35C65A1E0F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891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3734-46C8-A34B-B600-6F4991D46481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CFA3-D14B-634C-B14F-35C65A1E0F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826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3734-46C8-A34B-B600-6F4991D46481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CFA3-D14B-634C-B14F-35C65A1E0F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421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3734-46C8-A34B-B600-6F4991D46481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CFA3-D14B-634C-B14F-35C65A1E0F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219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3734-46C8-A34B-B600-6F4991D46481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CFA3-D14B-634C-B14F-35C65A1E0F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893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73734-46C8-A34B-B600-6F4991D46481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CCFA3-D14B-634C-B14F-35C65A1E0F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919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8000" dirty="0" smtClean="0">
                <a:solidFill>
                  <a:schemeClr val="accent2"/>
                </a:solidFill>
              </a:rPr>
              <a:t>OHANA</a:t>
            </a:r>
            <a:endParaRPr lang="fi-FI" sz="8000" dirty="0">
              <a:solidFill>
                <a:schemeClr val="accent2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4400" dirty="0" smtClean="0">
                <a:solidFill>
                  <a:schemeClr val="bg1"/>
                </a:solidFill>
              </a:rPr>
              <a:t>-Ole oma itsesi </a:t>
            </a:r>
          </a:p>
          <a:p>
            <a:r>
              <a:rPr lang="fi-FI" sz="4400" dirty="0" smtClean="0">
                <a:solidFill>
                  <a:schemeClr val="bg1"/>
                </a:solidFill>
              </a:rPr>
              <a:t>Löydä oma heimosi-</a:t>
            </a:r>
            <a:endParaRPr lang="fi-FI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accent2"/>
                </a:solidFill>
              </a:rPr>
              <a:t>Tiia-Päivi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838200" y="1690688"/>
            <a:ext cx="31449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23-vuotias</a:t>
            </a:r>
          </a:p>
          <a:p>
            <a:endParaRPr lang="fi-FI" dirty="0"/>
          </a:p>
          <a:p>
            <a:r>
              <a:rPr lang="fi-FI" dirty="0" smtClean="0"/>
              <a:t>Haasteet sosiaalisen median käytössä</a:t>
            </a:r>
          </a:p>
          <a:p>
            <a:endParaRPr lang="fi-FI" dirty="0"/>
          </a:p>
          <a:p>
            <a:pPr marL="285750" indent="-285750">
              <a:buFont typeface="Arial" charset="0"/>
              <a:buChar char="•"/>
            </a:pPr>
            <a:r>
              <a:rPr lang="fi-FI" dirty="0" smtClean="0"/>
              <a:t>Kynnys lähestyä muita ja luoda uusia ihmissuhteita</a:t>
            </a:r>
          </a:p>
          <a:p>
            <a:pPr marL="285750" indent="-285750">
              <a:buFont typeface="Arial" charset="0"/>
              <a:buChar char="•"/>
            </a:pPr>
            <a:r>
              <a:rPr lang="fi-FI" dirty="0" smtClean="0"/>
              <a:t>Pelkää kiusaamista</a:t>
            </a:r>
          </a:p>
          <a:p>
            <a:endParaRPr lang="fi-FI" dirty="0"/>
          </a:p>
          <a:p>
            <a:r>
              <a:rPr lang="fi-FI" dirty="0" smtClean="0"/>
              <a:t>Toiveet sosiaalisen median käyttöön</a:t>
            </a:r>
          </a:p>
          <a:p>
            <a:endParaRPr lang="fi-FI" dirty="0"/>
          </a:p>
          <a:p>
            <a:pPr marL="285750" indent="-285750">
              <a:buFont typeface="Arial" charset="0"/>
              <a:buChar char="•"/>
            </a:pPr>
            <a:r>
              <a:rPr lang="fi-FI" dirty="0" smtClean="0"/>
              <a:t>Löytää uusia kavereita, jotka on kiinnostuneita samoista asioista</a:t>
            </a:r>
            <a:endParaRPr lang="fi-FI" dirty="0"/>
          </a:p>
        </p:txBody>
      </p:sp>
      <p:pic>
        <p:nvPicPr>
          <p:cNvPr id="2050" name="Picture 2" descr="ttps://attachment.outlook.office.net/owa/summerflower84@hotmail.com/service.svc/s/GetFileAttachment?id=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9288" r="10942" b="11444"/>
          <a:stretch/>
        </p:blipFill>
        <p:spPr bwMode="auto">
          <a:xfrm>
            <a:off x="5709611" y="1275051"/>
            <a:ext cx="4570461" cy="473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2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9546" y="83717"/>
            <a:ext cx="10515600" cy="1325563"/>
          </a:xfrm>
        </p:spPr>
        <p:txBody>
          <a:bodyPr/>
          <a:lstStyle/>
          <a:p>
            <a:r>
              <a:rPr lang="fi-FI" dirty="0" smtClean="0">
                <a:solidFill>
                  <a:schemeClr val="accent2"/>
                </a:solidFill>
              </a:rPr>
              <a:t>OHANA</a:t>
            </a:r>
            <a:r>
              <a:rPr lang="fi-FI" dirty="0" smtClean="0"/>
              <a:t> </a:t>
            </a:r>
            <a:r>
              <a:rPr lang="fi-FI" dirty="0" smtClean="0">
                <a:solidFill>
                  <a:schemeClr val="accent2"/>
                </a:solidFill>
              </a:rPr>
              <a:t>yhteisö</a:t>
            </a:r>
            <a:endParaRPr lang="fi-FI" dirty="0">
              <a:solidFill>
                <a:schemeClr val="accent2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867" y="1259014"/>
            <a:ext cx="8077200" cy="511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1330036" y="928255"/>
            <a:ext cx="9254837" cy="52647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tsikko 1"/>
          <p:cNvSpPr txBox="1">
            <a:spLocks/>
          </p:cNvSpPr>
          <p:nvPr/>
        </p:nvSpPr>
        <p:spPr>
          <a:xfrm>
            <a:off x="519546" y="8371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>
                <a:solidFill>
                  <a:schemeClr val="accent2"/>
                </a:solidFill>
              </a:rPr>
              <a:t>Osaksi heimoa, tutuksi kamulle</a:t>
            </a:r>
            <a:endParaRPr lang="fi-FI" dirty="0">
              <a:solidFill>
                <a:schemeClr val="accent2"/>
              </a:solidFill>
            </a:endParaRP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31900"/>
            <a:ext cx="12140293" cy="4356100"/>
          </a:xfrm>
          <a:prstGeom prst="rect">
            <a:avLst/>
          </a:prstGeom>
        </p:spPr>
      </p:pic>
      <p:sp>
        <p:nvSpPr>
          <p:cNvPr id="7" name="Suorakulmio 6"/>
          <p:cNvSpPr/>
          <p:nvPr/>
        </p:nvSpPr>
        <p:spPr>
          <a:xfrm>
            <a:off x="1330036" y="928255"/>
            <a:ext cx="8931564" cy="646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53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97" y="290945"/>
            <a:ext cx="10595781" cy="65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20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233136"/>
            <a:ext cx="8295409" cy="66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85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accent2"/>
                </a:solidFill>
              </a:rPr>
              <a:t>Ä</a:t>
            </a:r>
            <a:r>
              <a:rPr lang="fi-FI" dirty="0" smtClean="0">
                <a:solidFill>
                  <a:schemeClr val="accent2"/>
                </a:solidFill>
              </a:rPr>
              <a:t>lä ole yksin, ole osa </a:t>
            </a:r>
            <a:r>
              <a:rPr lang="fi-FI" dirty="0" err="1" smtClean="0">
                <a:solidFill>
                  <a:schemeClr val="accent2"/>
                </a:solidFill>
              </a:rPr>
              <a:t>OHANAa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6435436" y="1825625"/>
            <a:ext cx="47590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6" name="Sisällön paikkamerkki 2"/>
          <p:cNvSpPr txBox="1">
            <a:spLocks/>
          </p:cNvSpPr>
          <p:nvPr/>
        </p:nvSpPr>
        <p:spPr>
          <a:xfrm>
            <a:off x="554182" y="2666133"/>
            <a:ext cx="1064029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i-FI" dirty="0" err="1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OHANAssa</a:t>
            </a:r>
            <a:r>
              <a:rPr lang="fi-FI" dirty="0" smtClean="0">
                <a:solidFill>
                  <a:schemeClr val="bg1"/>
                </a:solidFill>
              </a:rPr>
              <a:t> olet heti </a:t>
            </a:r>
            <a:r>
              <a:rPr lang="fi-FI" dirty="0" smtClean="0">
                <a:solidFill>
                  <a:schemeClr val="accent2"/>
                </a:solidFill>
              </a:rPr>
              <a:t>heimosi </a:t>
            </a:r>
            <a:r>
              <a:rPr lang="fi-FI" dirty="0" smtClean="0">
                <a:solidFill>
                  <a:schemeClr val="bg1"/>
                </a:solidFill>
              </a:rPr>
              <a:t>jäsen samankaltaisten henkilöiden kanssa.</a:t>
            </a:r>
          </a:p>
          <a:p>
            <a:pPr marL="0" indent="0">
              <a:buFont typeface="Arial"/>
              <a:buNone/>
            </a:pPr>
            <a:endParaRPr lang="fi-FI" dirty="0">
              <a:solidFill>
                <a:schemeClr val="bg1"/>
              </a:solidFill>
            </a:endParaRPr>
          </a:p>
          <a:p>
            <a:pPr marL="0" indent="0">
              <a:buFont typeface="Arial"/>
              <a:buNone/>
            </a:pPr>
            <a:r>
              <a:rPr lang="fi-FI" dirty="0" smtClean="0">
                <a:solidFill>
                  <a:schemeClr val="bg1"/>
                </a:solidFill>
              </a:rPr>
              <a:t>Omalle </a:t>
            </a:r>
            <a:r>
              <a:rPr lang="fi-FI" dirty="0" smtClean="0">
                <a:solidFill>
                  <a:schemeClr val="accent2"/>
                </a:solidFill>
              </a:rPr>
              <a:t>kamulle </a:t>
            </a:r>
            <a:r>
              <a:rPr lang="fi-FI" dirty="0" smtClean="0">
                <a:solidFill>
                  <a:schemeClr val="bg1"/>
                </a:solidFill>
              </a:rPr>
              <a:t>on</a:t>
            </a:r>
            <a:r>
              <a:rPr lang="fi-FI" dirty="0" smtClean="0">
                <a:solidFill>
                  <a:schemeClr val="accent2"/>
                </a:solidFill>
              </a:rPr>
              <a:t> </a:t>
            </a:r>
            <a:r>
              <a:rPr lang="fi-FI" dirty="0" smtClean="0">
                <a:solidFill>
                  <a:schemeClr val="bg1"/>
                </a:solidFill>
              </a:rPr>
              <a:t>heti</a:t>
            </a:r>
            <a:r>
              <a:rPr lang="fi-FI" dirty="0" smtClean="0">
                <a:solidFill>
                  <a:schemeClr val="accent2"/>
                </a:solidFill>
              </a:rPr>
              <a:t> </a:t>
            </a:r>
            <a:r>
              <a:rPr lang="fi-FI" dirty="0" smtClean="0">
                <a:solidFill>
                  <a:schemeClr val="bg1"/>
                </a:solidFill>
              </a:rPr>
              <a:t>helppo sanoa hei ja </a:t>
            </a:r>
            <a:r>
              <a:rPr lang="fi-FI" dirty="0" smtClean="0">
                <a:solidFill>
                  <a:schemeClr val="accent2"/>
                </a:solidFill>
              </a:rPr>
              <a:t>kamu</a:t>
            </a:r>
            <a:r>
              <a:rPr lang="fi-FI" dirty="0" smtClean="0">
                <a:solidFill>
                  <a:schemeClr val="bg1"/>
                </a:solidFill>
              </a:rPr>
              <a:t> auttaa haastavissa tilanteissa.</a:t>
            </a:r>
          </a:p>
          <a:p>
            <a:pPr marL="0" indent="0">
              <a:buFont typeface="Arial"/>
              <a:buNone/>
            </a:pPr>
            <a:endParaRPr lang="fi-FI" dirty="0">
              <a:solidFill>
                <a:schemeClr val="bg1"/>
              </a:solidFill>
            </a:endParaRPr>
          </a:p>
          <a:p>
            <a:pPr marL="0" indent="0">
              <a:buFont typeface="Arial"/>
              <a:buNone/>
            </a:pPr>
            <a:r>
              <a:rPr lang="fi-FI" dirty="0" smtClean="0">
                <a:solidFill>
                  <a:schemeClr val="accent2"/>
                </a:solidFill>
              </a:rPr>
              <a:t>OHANA</a:t>
            </a:r>
            <a:r>
              <a:rPr lang="fi-FI" dirty="0" smtClean="0">
                <a:solidFill>
                  <a:schemeClr val="bg1"/>
                </a:solidFill>
              </a:rPr>
              <a:t> tsemppaa tutustumaan.</a:t>
            </a:r>
          </a:p>
          <a:p>
            <a:pPr marL="0" indent="0">
              <a:buFont typeface="Arial"/>
              <a:buNone/>
            </a:pP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21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76</Words>
  <Application>Microsoft Macintosh PowerPoint</Application>
  <PresentationFormat>Laajakuva</PresentationFormat>
  <Paragraphs>22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Office-teema</vt:lpstr>
      <vt:lpstr>OHANA</vt:lpstr>
      <vt:lpstr>Tiia-Päivi</vt:lpstr>
      <vt:lpstr>OHANA yhteisö</vt:lpstr>
      <vt:lpstr>PowerPoint-esitys</vt:lpstr>
      <vt:lpstr>PowerPoint-esitys</vt:lpstr>
      <vt:lpstr>PowerPoint-esitys</vt:lpstr>
      <vt:lpstr>Älä ole yksin, ole osa OHANAa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Kohdataan.fi</dc:title>
  <dc:creator>Katariina Salonen</dc:creator>
  <cp:lastModifiedBy>Katariina Salonen</cp:lastModifiedBy>
  <cp:revision>15</cp:revision>
  <dcterms:created xsi:type="dcterms:W3CDTF">2018-01-14T08:15:30Z</dcterms:created>
  <dcterms:modified xsi:type="dcterms:W3CDTF">2018-01-14T12:28:46Z</dcterms:modified>
</cp:coreProperties>
</file>