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2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24"/>
    <p:restoredTop sz="94682"/>
  </p:normalViewPr>
  <p:slideViewPr>
    <p:cSldViewPr snapToGrid="0" snapToObjects="1">
      <p:cViewPr varScale="1">
        <p:scale>
          <a:sx n="98" d="100"/>
          <a:sy n="98" d="100"/>
        </p:scale>
        <p:origin x="208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-3175"/>
            <a:ext cx="12192000" cy="5203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13117"/>
                </a:lnTo>
                <a:lnTo>
                  <a:pt x="19645" y="113117"/>
                </a:lnTo>
                <a:lnTo>
                  <a:pt x="23395" y="119707"/>
                </a:lnTo>
                <a:lnTo>
                  <a:pt x="23395" y="119707"/>
                </a:lnTo>
                <a:lnTo>
                  <a:pt x="23479" y="119780"/>
                </a:lnTo>
                <a:lnTo>
                  <a:pt x="23604" y="119890"/>
                </a:lnTo>
                <a:lnTo>
                  <a:pt x="23729" y="120000"/>
                </a:lnTo>
                <a:lnTo>
                  <a:pt x="23833" y="120000"/>
                </a:lnTo>
                <a:lnTo>
                  <a:pt x="23958" y="120000"/>
                </a:lnTo>
                <a:lnTo>
                  <a:pt x="24062" y="119890"/>
                </a:lnTo>
                <a:lnTo>
                  <a:pt x="24187" y="119780"/>
                </a:lnTo>
                <a:lnTo>
                  <a:pt x="24270" y="119707"/>
                </a:lnTo>
                <a:lnTo>
                  <a:pt x="28020" y="113117"/>
                </a:lnTo>
                <a:lnTo>
                  <a:pt x="120000" y="113117"/>
                </a:lnTo>
                <a:lnTo>
                  <a:pt x="12000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  <a:defRPr sz="54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10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20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439" y="0"/>
                </a:moveTo>
                <a:lnTo>
                  <a:pt x="1560" y="0"/>
                </a:lnTo>
                <a:lnTo>
                  <a:pt x="1560" y="0"/>
                </a:lnTo>
                <a:lnTo>
                  <a:pt x="1205" y="0"/>
                </a:lnTo>
                <a:lnTo>
                  <a:pt x="921" y="207"/>
                </a:lnTo>
                <a:lnTo>
                  <a:pt x="709" y="415"/>
                </a:lnTo>
                <a:lnTo>
                  <a:pt x="425" y="623"/>
                </a:lnTo>
                <a:lnTo>
                  <a:pt x="283" y="1039"/>
                </a:lnTo>
                <a:lnTo>
                  <a:pt x="141" y="1351"/>
                </a:lnTo>
                <a:lnTo>
                  <a:pt x="0" y="1767"/>
                </a:lnTo>
                <a:lnTo>
                  <a:pt x="0" y="2287"/>
                </a:lnTo>
                <a:lnTo>
                  <a:pt x="0" y="107937"/>
                </a:lnTo>
                <a:lnTo>
                  <a:pt x="0" y="107937"/>
                </a:lnTo>
                <a:lnTo>
                  <a:pt x="0" y="108457"/>
                </a:lnTo>
                <a:lnTo>
                  <a:pt x="141" y="108873"/>
                </a:lnTo>
                <a:lnTo>
                  <a:pt x="283" y="109185"/>
                </a:lnTo>
                <a:lnTo>
                  <a:pt x="425" y="109601"/>
                </a:lnTo>
                <a:lnTo>
                  <a:pt x="709" y="109809"/>
                </a:lnTo>
                <a:lnTo>
                  <a:pt x="921" y="110017"/>
                </a:lnTo>
                <a:lnTo>
                  <a:pt x="1205" y="110225"/>
                </a:lnTo>
                <a:lnTo>
                  <a:pt x="1560" y="110225"/>
                </a:lnTo>
                <a:lnTo>
                  <a:pt x="16808" y="110225"/>
                </a:lnTo>
                <a:lnTo>
                  <a:pt x="23049" y="119376"/>
                </a:lnTo>
                <a:lnTo>
                  <a:pt x="23049" y="119376"/>
                </a:lnTo>
                <a:lnTo>
                  <a:pt x="23262" y="119584"/>
                </a:lnTo>
                <a:lnTo>
                  <a:pt x="23546" y="119792"/>
                </a:lnTo>
                <a:lnTo>
                  <a:pt x="23829" y="120000"/>
                </a:lnTo>
                <a:lnTo>
                  <a:pt x="24113" y="120000"/>
                </a:lnTo>
                <a:lnTo>
                  <a:pt x="24397" y="120000"/>
                </a:lnTo>
                <a:lnTo>
                  <a:pt x="24680" y="119792"/>
                </a:lnTo>
                <a:lnTo>
                  <a:pt x="24964" y="119584"/>
                </a:lnTo>
                <a:lnTo>
                  <a:pt x="25177" y="119376"/>
                </a:lnTo>
                <a:lnTo>
                  <a:pt x="31418" y="110225"/>
                </a:lnTo>
                <a:lnTo>
                  <a:pt x="118439" y="110225"/>
                </a:lnTo>
                <a:lnTo>
                  <a:pt x="118439" y="110225"/>
                </a:lnTo>
                <a:lnTo>
                  <a:pt x="118794" y="110225"/>
                </a:lnTo>
                <a:lnTo>
                  <a:pt x="119078" y="110017"/>
                </a:lnTo>
                <a:lnTo>
                  <a:pt x="119290" y="109809"/>
                </a:lnTo>
                <a:lnTo>
                  <a:pt x="119574" y="109601"/>
                </a:lnTo>
                <a:lnTo>
                  <a:pt x="119716" y="109185"/>
                </a:lnTo>
                <a:lnTo>
                  <a:pt x="119858" y="108873"/>
                </a:lnTo>
                <a:lnTo>
                  <a:pt x="120000" y="108457"/>
                </a:lnTo>
                <a:lnTo>
                  <a:pt x="120000" y="107937"/>
                </a:lnTo>
                <a:lnTo>
                  <a:pt x="120000" y="2287"/>
                </a:lnTo>
                <a:lnTo>
                  <a:pt x="120000" y="2287"/>
                </a:lnTo>
                <a:lnTo>
                  <a:pt x="120000" y="1767"/>
                </a:lnTo>
                <a:lnTo>
                  <a:pt x="119858" y="1351"/>
                </a:lnTo>
                <a:lnTo>
                  <a:pt x="119716" y="1039"/>
                </a:lnTo>
                <a:lnTo>
                  <a:pt x="119574" y="623"/>
                </a:lnTo>
                <a:lnTo>
                  <a:pt x="119290" y="415"/>
                </a:lnTo>
                <a:lnTo>
                  <a:pt x="119078" y="207"/>
                </a:lnTo>
                <a:lnTo>
                  <a:pt x="118794" y="0"/>
                </a:lnTo>
                <a:lnTo>
                  <a:pt x="118439" y="0"/>
                </a:lnTo>
                <a:lnTo>
                  <a:pt x="118439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 sz="42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10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20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439" y="0"/>
                </a:moveTo>
                <a:lnTo>
                  <a:pt x="1560" y="0"/>
                </a:lnTo>
                <a:lnTo>
                  <a:pt x="1560" y="0"/>
                </a:lnTo>
                <a:lnTo>
                  <a:pt x="1205" y="0"/>
                </a:lnTo>
                <a:lnTo>
                  <a:pt x="921" y="207"/>
                </a:lnTo>
                <a:lnTo>
                  <a:pt x="709" y="415"/>
                </a:lnTo>
                <a:lnTo>
                  <a:pt x="425" y="623"/>
                </a:lnTo>
                <a:lnTo>
                  <a:pt x="283" y="1039"/>
                </a:lnTo>
                <a:lnTo>
                  <a:pt x="141" y="1351"/>
                </a:lnTo>
                <a:lnTo>
                  <a:pt x="0" y="1767"/>
                </a:lnTo>
                <a:lnTo>
                  <a:pt x="0" y="2287"/>
                </a:lnTo>
                <a:lnTo>
                  <a:pt x="0" y="107937"/>
                </a:lnTo>
                <a:lnTo>
                  <a:pt x="0" y="107937"/>
                </a:lnTo>
                <a:lnTo>
                  <a:pt x="0" y="108457"/>
                </a:lnTo>
                <a:lnTo>
                  <a:pt x="141" y="108873"/>
                </a:lnTo>
                <a:lnTo>
                  <a:pt x="283" y="109185"/>
                </a:lnTo>
                <a:lnTo>
                  <a:pt x="425" y="109601"/>
                </a:lnTo>
                <a:lnTo>
                  <a:pt x="709" y="109809"/>
                </a:lnTo>
                <a:lnTo>
                  <a:pt x="921" y="110017"/>
                </a:lnTo>
                <a:lnTo>
                  <a:pt x="1205" y="110225"/>
                </a:lnTo>
                <a:lnTo>
                  <a:pt x="1560" y="110225"/>
                </a:lnTo>
                <a:lnTo>
                  <a:pt x="16808" y="110225"/>
                </a:lnTo>
                <a:lnTo>
                  <a:pt x="23049" y="119376"/>
                </a:lnTo>
                <a:lnTo>
                  <a:pt x="23049" y="119376"/>
                </a:lnTo>
                <a:lnTo>
                  <a:pt x="23262" y="119584"/>
                </a:lnTo>
                <a:lnTo>
                  <a:pt x="23546" y="119792"/>
                </a:lnTo>
                <a:lnTo>
                  <a:pt x="23829" y="120000"/>
                </a:lnTo>
                <a:lnTo>
                  <a:pt x="24113" y="120000"/>
                </a:lnTo>
                <a:lnTo>
                  <a:pt x="24397" y="120000"/>
                </a:lnTo>
                <a:lnTo>
                  <a:pt x="24680" y="119792"/>
                </a:lnTo>
                <a:lnTo>
                  <a:pt x="24964" y="119584"/>
                </a:lnTo>
                <a:lnTo>
                  <a:pt x="25177" y="119376"/>
                </a:lnTo>
                <a:lnTo>
                  <a:pt x="31418" y="110225"/>
                </a:lnTo>
                <a:lnTo>
                  <a:pt x="118439" y="110225"/>
                </a:lnTo>
                <a:lnTo>
                  <a:pt x="118439" y="110225"/>
                </a:lnTo>
                <a:lnTo>
                  <a:pt x="118794" y="110225"/>
                </a:lnTo>
                <a:lnTo>
                  <a:pt x="119078" y="110017"/>
                </a:lnTo>
                <a:lnTo>
                  <a:pt x="119290" y="109809"/>
                </a:lnTo>
                <a:lnTo>
                  <a:pt x="119574" y="109601"/>
                </a:lnTo>
                <a:lnTo>
                  <a:pt x="119716" y="109185"/>
                </a:lnTo>
                <a:lnTo>
                  <a:pt x="119858" y="108873"/>
                </a:lnTo>
                <a:lnTo>
                  <a:pt x="120000" y="108457"/>
                </a:lnTo>
                <a:lnTo>
                  <a:pt x="120000" y="107937"/>
                </a:lnTo>
                <a:lnTo>
                  <a:pt x="120000" y="2287"/>
                </a:lnTo>
                <a:lnTo>
                  <a:pt x="120000" y="2287"/>
                </a:lnTo>
                <a:lnTo>
                  <a:pt x="120000" y="1767"/>
                </a:lnTo>
                <a:lnTo>
                  <a:pt x="119858" y="1351"/>
                </a:lnTo>
                <a:lnTo>
                  <a:pt x="119716" y="1039"/>
                </a:lnTo>
                <a:lnTo>
                  <a:pt x="119574" y="623"/>
                </a:lnTo>
                <a:lnTo>
                  <a:pt x="119290" y="415"/>
                </a:lnTo>
                <a:lnTo>
                  <a:pt x="119078" y="207"/>
                </a:lnTo>
                <a:lnTo>
                  <a:pt x="118794" y="0"/>
                </a:lnTo>
                <a:lnTo>
                  <a:pt x="118439" y="0"/>
                </a:lnTo>
                <a:lnTo>
                  <a:pt x="118439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  <a:defRPr sz="32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156000" y="2286000"/>
            <a:ext cx="4880300" cy="229552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10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20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03616"/>
                </a:lnTo>
                <a:lnTo>
                  <a:pt x="19645" y="103616"/>
                </a:lnTo>
                <a:lnTo>
                  <a:pt x="23395" y="119302"/>
                </a:lnTo>
                <a:lnTo>
                  <a:pt x="23395" y="119302"/>
                </a:lnTo>
                <a:lnTo>
                  <a:pt x="23479" y="119477"/>
                </a:lnTo>
                <a:lnTo>
                  <a:pt x="23604" y="119738"/>
                </a:lnTo>
                <a:lnTo>
                  <a:pt x="23729" y="120000"/>
                </a:lnTo>
                <a:lnTo>
                  <a:pt x="23833" y="120000"/>
                </a:lnTo>
                <a:lnTo>
                  <a:pt x="23958" y="120000"/>
                </a:lnTo>
                <a:lnTo>
                  <a:pt x="24062" y="119738"/>
                </a:lnTo>
                <a:lnTo>
                  <a:pt x="24187" y="119477"/>
                </a:lnTo>
                <a:lnTo>
                  <a:pt x="24270" y="119302"/>
                </a:lnTo>
                <a:lnTo>
                  <a:pt x="28020" y="103616"/>
                </a:lnTo>
                <a:lnTo>
                  <a:pt x="120000" y="103616"/>
                </a:lnTo>
                <a:lnTo>
                  <a:pt x="12000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4254444" y="-1260043"/>
            <a:ext cx="3674397" cy="1056328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10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20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627" y="0"/>
                </a:moveTo>
                <a:lnTo>
                  <a:pt x="7627" y="33250"/>
                </a:lnTo>
                <a:lnTo>
                  <a:pt x="333" y="38111"/>
                </a:lnTo>
                <a:lnTo>
                  <a:pt x="333" y="38111"/>
                </a:lnTo>
                <a:lnTo>
                  <a:pt x="250" y="38222"/>
                </a:lnTo>
                <a:lnTo>
                  <a:pt x="125" y="38388"/>
                </a:lnTo>
                <a:lnTo>
                  <a:pt x="0" y="38527"/>
                </a:lnTo>
                <a:lnTo>
                  <a:pt x="0" y="38694"/>
                </a:lnTo>
                <a:lnTo>
                  <a:pt x="0" y="38861"/>
                </a:lnTo>
                <a:lnTo>
                  <a:pt x="125" y="39000"/>
                </a:lnTo>
                <a:lnTo>
                  <a:pt x="250" y="39166"/>
                </a:lnTo>
                <a:lnTo>
                  <a:pt x="333" y="39277"/>
                </a:lnTo>
                <a:lnTo>
                  <a:pt x="7627" y="44138"/>
                </a:lnTo>
                <a:lnTo>
                  <a:pt x="7627" y="120000"/>
                </a:lnTo>
                <a:lnTo>
                  <a:pt x="119999" y="120000"/>
                </a:lnTo>
                <a:lnTo>
                  <a:pt x="119999" y="0"/>
                </a:lnTo>
                <a:lnTo>
                  <a:pt x="7627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 rot="5400000">
            <a:off x="6863537" y="1906175"/>
            <a:ext cx="5134798" cy="249479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 rot="5400000">
            <a:off x="1408290" y="-152200"/>
            <a:ext cx="5414962" cy="661154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10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20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1"/>
            <a:ext cx="12192000" cy="5203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13117"/>
                </a:lnTo>
                <a:lnTo>
                  <a:pt x="100354" y="113117"/>
                </a:lnTo>
                <a:lnTo>
                  <a:pt x="96604" y="119707"/>
                </a:lnTo>
                <a:lnTo>
                  <a:pt x="96604" y="119707"/>
                </a:lnTo>
                <a:lnTo>
                  <a:pt x="96520" y="119780"/>
                </a:lnTo>
                <a:lnTo>
                  <a:pt x="96395" y="119890"/>
                </a:lnTo>
                <a:lnTo>
                  <a:pt x="96270" y="120000"/>
                </a:lnTo>
                <a:lnTo>
                  <a:pt x="96166" y="120000"/>
                </a:lnTo>
                <a:lnTo>
                  <a:pt x="96041" y="120000"/>
                </a:lnTo>
                <a:lnTo>
                  <a:pt x="95937" y="119890"/>
                </a:lnTo>
                <a:lnTo>
                  <a:pt x="95812" y="119780"/>
                </a:lnTo>
                <a:lnTo>
                  <a:pt x="95729" y="119707"/>
                </a:lnTo>
                <a:lnTo>
                  <a:pt x="91979" y="113117"/>
                </a:lnTo>
                <a:lnTo>
                  <a:pt x="0" y="11311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  <a:defRPr sz="48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457200" marR="0" lvl="0" indent="-228600" algn="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10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20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03616"/>
                </a:lnTo>
                <a:lnTo>
                  <a:pt x="19645" y="103616"/>
                </a:lnTo>
                <a:lnTo>
                  <a:pt x="23395" y="119302"/>
                </a:lnTo>
                <a:lnTo>
                  <a:pt x="23395" y="119302"/>
                </a:lnTo>
                <a:lnTo>
                  <a:pt x="23479" y="119477"/>
                </a:lnTo>
                <a:lnTo>
                  <a:pt x="23604" y="119738"/>
                </a:lnTo>
                <a:lnTo>
                  <a:pt x="23729" y="120000"/>
                </a:lnTo>
                <a:lnTo>
                  <a:pt x="23833" y="120000"/>
                </a:lnTo>
                <a:lnTo>
                  <a:pt x="23958" y="120000"/>
                </a:lnTo>
                <a:lnTo>
                  <a:pt x="24062" y="119738"/>
                </a:lnTo>
                <a:lnTo>
                  <a:pt x="24187" y="119477"/>
                </a:lnTo>
                <a:lnTo>
                  <a:pt x="24270" y="119302"/>
                </a:lnTo>
                <a:lnTo>
                  <a:pt x="28020" y="103616"/>
                </a:lnTo>
                <a:lnTo>
                  <a:pt x="120000" y="103616"/>
                </a:lnTo>
                <a:lnTo>
                  <a:pt x="12000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10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20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03616"/>
                </a:lnTo>
                <a:lnTo>
                  <a:pt x="19645" y="103616"/>
                </a:lnTo>
                <a:lnTo>
                  <a:pt x="23395" y="119302"/>
                </a:lnTo>
                <a:lnTo>
                  <a:pt x="23395" y="119302"/>
                </a:lnTo>
                <a:lnTo>
                  <a:pt x="23479" y="119477"/>
                </a:lnTo>
                <a:lnTo>
                  <a:pt x="23604" y="119738"/>
                </a:lnTo>
                <a:lnTo>
                  <a:pt x="23729" y="120000"/>
                </a:lnTo>
                <a:lnTo>
                  <a:pt x="23833" y="120000"/>
                </a:lnTo>
                <a:lnTo>
                  <a:pt x="23958" y="120000"/>
                </a:lnTo>
                <a:lnTo>
                  <a:pt x="24062" y="119738"/>
                </a:lnTo>
                <a:lnTo>
                  <a:pt x="24187" y="119477"/>
                </a:lnTo>
                <a:lnTo>
                  <a:pt x="24270" y="119302"/>
                </a:lnTo>
                <a:lnTo>
                  <a:pt x="28020" y="103616"/>
                </a:lnTo>
                <a:lnTo>
                  <a:pt x="120000" y="103616"/>
                </a:lnTo>
                <a:lnTo>
                  <a:pt x="12000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5185873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10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20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03616"/>
                </a:lnTo>
                <a:lnTo>
                  <a:pt x="19645" y="103616"/>
                </a:lnTo>
                <a:lnTo>
                  <a:pt x="23395" y="119302"/>
                </a:lnTo>
                <a:lnTo>
                  <a:pt x="23395" y="119302"/>
                </a:lnTo>
                <a:lnTo>
                  <a:pt x="23479" y="119477"/>
                </a:lnTo>
                <a:lnTo>
                  <a:pt x="23604" y="119738"/>
                </a:lnTo>
                <a:lnTo>
                  <a:pt x="23729" y="120000"/>
                </a:lnTo>
                <a:lnTo>
                  <a:pt x="23833" y="120000"/>
                </a:lnTo>
                <a:lnTo>
                  <a:pt x="23958" y="120000"/>
                </a:lnTo>
                <a:lnTo>
                  <a:pt x="24062" y="119738"/>
                </a:lnTo>
                <a:lnTo>
                  <a:pt x="24187" y="119477"/>
                </a:lnTo>
                <a:lnTo>
                  <a:pt x="24270" y="119302"/>
                </a:lnTo>
                <a:lnTo>
                  <a:pt x="28020" y="103616"/>
                </a:lnTo>
                <a:lnTo>
                  <a:pt x="120000" y="103616"/>
                </a:lnTo>
                <a:lnTo>
                  <a:pt x="12000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b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b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10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20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03616"/>
                </a:lnTo>
                <a:lnTo>
                  <a:pt x="19645" y="103616"/>
                </a:lnTo>
                <a:lnTo>
                  <a:pt x="23395" y="119302"/>
                </a:lnTo>
                <a:lnTo>
                  <a:pt x="23395" y="119302"/>
                </a:lnTo>
                <a:lnTo>
                  <a:pt x="23479" y="119477"/>
                </a:lnTo>
                <a:lnTo>
                  <a:pt x="23604" y="119738"/>
                </a:lnTo>
                <a:lnTo>
                  <a:pt x="23729" y="120000"/>
                </a:lnTo>
                <a:lnTo>
                  <a:pt x="23833" y="120000"/>
                </a:lnTo>
                <a:lnTo>
                  <a:pt x="23958" y="120000"/>
                </a:lnTo>
                <a:lnTo>
                  <a:pt x="24062" y="119738"/>
                </a:lnTo>
                <a:lnTo>
                  <a:pt x="24187" y="119477"/>
                </a:lnTo>
                <a:lnTo>
                  <a:pt x="24270" y="119302"/>
                </a:lnTo>
                <a:lnTo>
                  <a:pt x="28020" y="103616"/>
                </a:lnTo>
                <a:lnTo>
                  <a:pt x="120000" y="103616"/>
                </a:lnTo>
                <a:lnTo>
                  <a:pt x="12000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10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20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439" y="0"/>
                </a:moveTo>
                <a:lnTo>
                  <a:pt x="1560" y="0"/>
                </a:lnTo>
                <a:lnTo>
                  <a:pt x="1560" y="0"/>
                </a:lnTo>
                <a:lnTo>
                  <a:pt x="1205" y="0"/>
                </a:lnTo>
                <a:lnTo>
                  <a:pt x="921" y="207"/>
                </a:lnTo>
                <a:lnTo>
                  <a:pt x="709" y="415"/>
                </a:lnTo>
                <a:lnTo>
                  <a:pt x="425" y="623"/>
                </a:lnTo>
                <a:lnTo>
                  <a:pt x="283" y="1039"/>
                </a:lnTo>
                <a:lnTo>
                  <a:pt x="141" y="1351"/>
                </a:lnTo>
                <a:lnTo>
                  <a:pt x="0" y="1767"/>
                </a:lnTo>
                <a:lnTo>
                  <a:pt x="0" y="2287"/>
                </a:lnTo>
                <a:lnTo>
                  <a:pt x="0" y="107937"/>
                </a:lnTo>
                <a:lnTo>
                  <a:pt x="0" y="107937"/>
                </a:lnTo>
                <a:lnTo>
                  <a:pt x="0" y="108457"/>
                </a:lnTo>
                <a:lnTo>
                  <a:pt x="141" y="108873"/>
                </a:lnTo>
                <a:lnTo>
                  <a:pt x="283" y="109185"/>
                </a:lnTo>
                <a:lnTo>
                  <a:pt x="425" y="109601"/>
                </a:lnTo>
                <a:lnTo>
                  <a:pt x="709" y="109809"/>
                </a:lnTo>
                <a:lnTo>
                  <a:pt x="921" y="110017"/>
                </a:lnTo>
                <a:lnTo>
                  <a:pt x="1205" y="110225"/>
                </a:lnTo>
                <a:lnTo>
                  <a:pt x="1560" y="110225"/>
                </a:lnTo>
                <a:lnTo>
                  <a:pt x="16808" y="110225"/>
                </a:lnTo>
                <a:lnTo>
                  <a:pt x="23049" y="119376"/>
                </a:lnTo>
                <a:lnTo>
                  <a:pt x="23049" y="119376"/>
                </a:lnTo>
                <a:lnTo>
                  <a:pt x="23262" y="119584"/>
                </a:lnTo>
                <a:lnTo>
                  <a:pt x="23546" y="119792"/>
                </a:lnTo>
                <a:lnTo>
                  <a:pt x="23829" y="120000"/>
                </a:lnTo>
                <a:lnTo>
                  <a:pt x="24113" y="120000"/>
                </a:lnTo>
                <a:lnTo>
                  <a:pt x="24397" y="120000"/>
                </a:lnTo>
                <a:lnTo>
                  <a:pt x="24680" y="119792"/>
                </a:lnTo>
                <a:lnTo>
                  <a:pt x="24964" y="119584"/>
                </a:lnTo>
                <a:lnTo>
                  <a:pt x="25177" y="119376"/>
                </a:lnTo>
                <a:lnTo>
                  <a:pt x="31418" y="110225"/>
                </a:lnTo>
                <a:lnTo>
                  <a:pt x="118439" y="110225"/>
                </a:lnTo>
                <a:lnTo>
                  <a:pt x="118439" y="110225"/>
                </a:lnTo>
                <a:lnTo>
                  <a:pt x="118794" y="110225"/>
                </a:lnTo>
                <a:lnTo>
                  <a:pt x="119078" y="110017"/>
                </a:lnTo>
                <a:lnTo>
                  <a:pt x="119290" y="109809"/>
                </a:lnTo>
                <a:lnTo>
                  <a:pt x="119574" y="109601"/>
                </a:lnTo>
                <a:lnTo>
                  <a:pt x="119716" y="109185"/>
                </a:lnTo>
                <a:lnTo>
                  <a:pt x="119858" y="108873"/>
                </a:lnTo>
                <a:lnTo>
                  <a:pt x="120000" y="108457"/>
                </a:lnTo>
                <a:lnTo>
                  <a:pt x="120000" y="107937"/>
                </a:lnTo>
                <a:lnTo>
                  <a:pt x="120000" y="2287"/>
                </a:lnTo>
                <a:lnTo>
                  <a:pt x="120000" y="2287"/>
                </a:lnTo>
                <a:lnTo>
                  <a:pt x="120000" y="1767"/>
                </a:lnTo>
                <a:lnTo>
                  <a:pt x="119858" y="1351"/>
                </a:lnTo>
                <a:lnTo>
                  <a:pt x="119716" y="1039"/>
                </a:lnTo>
                <a:lnTo>
                  <a:pt x="119574" y="623"/>
                </a:lnTo>
                <a:lnTo>
                  <a:pt x="119290" y="415"/>
                </a:lnTo>
                <a:lnTo>
                  <a:pt x="119078" y="207"/>
                </a:lnTo>
                <a:lnTo>
                  <a:pt x="118794" y="0"/>
                </a:lnTo>
                <a:lnTo>
                  <a:pt x="118439" y="0"/>
                </a:lnTo>
                <a:lnTo>
                  <a:pt x="118439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entury Gothic"/>
              <a:buNone/>
              <a:defRPr sz="2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855633" y="446088"/>
            <a:ext cx="6252633" cy="54149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10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20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6098117" y="0"/>
            <a:ext cx="6093883" cy="68580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342900" marR="0" lvl="0" indent="-342900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4000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8000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0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000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814728" y="2344684"/>
            <a:ext cx="4852988" cy="35163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590396" y="6041362"/>
            <a:ext cx="32954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4862689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10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20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800600"/>
          </a:xfrm>
          <a:prstGeom prst="rect">
            <a:avLst/>
          </a:prstGeom>
          <a:noFill/>
          <a:ln w="9525" cap="rnd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4000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8000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0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000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810000" y="5367338"/>
            <a:ext cx="10561418" cy="4937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/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10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20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○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10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20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</a:pPr>
            <a:r>
              <a:rPr lang="fi-FI" sz="54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Kohdataan -app</a:t>
            </a:r>
            <a:endParaRPr sz="5400" b="1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rPr lang="fi-FI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Solinor’s 10/10 – 2018-01-14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Ystävät ovat kultaakin</a:t>
            </a:r>
            <a:br>
              <a:rPr lang="fi-FI" dirty="0" smtClean="0"/>
            </a:br>
            <a:r>
              <a:rPr lang="fi-FI" dirty="0" smtClean="0"/>
              <a:t>arvokkaampia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i-FI" sz="4000" dirty="0" smtClean="0"/>
              <a:t>                 </a:t>
            </a:r>
            <a:r>
              <a:rPr lang="fi-FI" sz="4000" dirty="0" err="1" smtClean="0"/>
              <a:t>bit.do</a:t>
            </a:r>
            <a:r>
              <a:rPr lang="fi-FI" sz="4000" dirty="0" smtClean="0"/>
              <a:t>/kohdataan</a:t>
            </a:r>
            <a:endParaRPr lang="fi-FI" sz="4000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9AA60C7D-972D-499D-B505-831CDF56A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2" y="932661"/>
            <a:ext cx="2700207" cy="5099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Left Arrow 7"/>
          <p:cNvSpPr/>
          <p:nvPr/>
        </p:nvSpPr>
        <p:spPr>
          <a:xfrm>
            <a:off x="3510207" y="5444110"/>
            <a:ext cx="1326173" cy="542091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223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</a:pPr>
            <a:r>
              <a:rPr lang="fi-FI" sz="4800" b="1" i="0" u="none" strike="noStrike" cap="none" dirty="0" smtClean="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”Sinä </a:t>
            </a:r>
            <a:r>
              <a:rPr lang="fi-FI" sz="4800" b="1" i="0" u="none" strike="noStrike" cap="none" dirty="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olet </a:t>
            </a:r>
            <a:r>
              <a:rPr lang="fi-FI" sz="4800" b="1" i="0" u="none" strike="noStrike" cap="none" dirty="0" smtClean="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kiinnostava</a:t>
            </a:r>
            <a:r>
              <a:rPr lang="fi-FI" sz="4800" b="1" i="0" u="none" strike="noStrike" cap="none" dirty="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4800" b="1" i="0" u="none" strike="noStrike" cap="none" dirty="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rPr lang="fi-FI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Kohdataan-app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</a:pPr>
            <a:r>
              <a:rPr lang="fi-FI" sz="48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Kuinka laskea kynnystä tutustua uusiin ihmisiin?</a:t>
            </a: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lang="fi-FI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Ongelma</a:t>
            </a:r>
            <a:endParaRPr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fi-FI" sz="4000" b="1" i="0" u="none" strike="noStrike" cap="none" dirty="0" smtClean="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Kohderyhmä</a:t>
            </a:r>
            <a:endParaRPr sz="4000" b="1" i="0" u="none" strike="noStrike" cap="none" dirty="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Noto Sans Symbols"/>
              <a:buChar char="○"/>
            </a:pPr>
            <a:r>
              <a:rPr lang="fi-FI" sz="4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Ihmiset jotka etsivät </a:t>
            </a:r>
            <a:endParaRPr dirty="0"/>
          </a:p>
          <a:p>
            <a:pPr marL="742950" marR="0" lvl="1" indent="-285750" algn="l" rtl="0">
              <a:spcBef>
                <a:spcPts val="132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○"/>
            </a:pPr>
            <a:r>
              <a:rPr lang="fi-FI" sz="36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Ystäviä, joilla</a:t>
            </a:r>
            <a:endParaRPr dirty="0"/>
          </a:p>
          <a:p>
            <a:pPr marL="742950" marR="0" lvl="1" indent="-285750" algn="l" rtl="0">
              <a:spcBef>
                <a:spcPts val="132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○"/>
            </a:pPr>
            <a:r>
              <a:rPr lang="fi-FI" sz="36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Yhteisiä kiinnostuksenkohteita</a:t>
            </a:r>
            <a:endParaRPr dirty="0"/>
          </a:p>
          <a:p>
            <a:pPr marL="742950" marR="0" lvl="1" indent="-285750" algn="l" rtl="0">
              <a:spcBef>
                <a:spcPts val="132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○"/>
            </a:pPr>
            <a:r>
              <a:rPr lang="fi-FI" sz="36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Läheltään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t="664" r="31242" b="-664"/>
          <a:stretch/>
        </p:blipFill>
        <p:spPr>
          <a:xfrm>
            <a:off x="8484198" y="2728322"/>
            <a:ext cx="3252395" cy="3238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fi-FI" sz="4000" b="1" i="0" u="none" strike="noStrike" cap="none" dirty="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Ratkaisu</a:t>
            </a:r>
            <a:endParaRPr sz="4000" b="1" i="0" u="none" strike="noStrike" cap="none" dirty="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810000" y="2762250"/>
            <a:ext cx="8854702" cy="36369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571500" indent="-571500">
              <a:spcBef>
                <a:spcPts val="0"/>
              </a:spcBef>
              <a:buSzPts val="4000"/>
            </a:pPr>
            <a:r>
              <a:rPr lang="fi-FI" sz="4000" dirty="0"/>
              <a:t>Chat-palvelu mobiiliin ja selaimeen</a:t>
            </a:r>
            <a:endParaRPr lang="en-US" dirty="0"/>
          </a:p>
          <a:p>
            <a:pPr marL="742950" lvl="1" indent="-285750">
              <a:spcBef>
                <a:spcPts val="1360"/>
              </a:spcBef>
              <a:buSzPts val="3800"/>
            </a:pPr>
            <a:r>
              <a:rPr lang="fi-FI" sz="3800" dirty="0"/>
              <a:t>Interaktiivinen K-</a:t>
            </a:r>
            <a:r>
              <a:rPr lang="fi-FI" sz="3800" dirty="0" err="1"/>
              <a:t>Botti</a:t>
            </a:r>
            <a:endParaRPr lang="fi-FI" sz="3800" dirty="0"/>
          </a:p>
          <a:p>
            <a:pPr marL="742950" marR="0" lvl="1" indent="-285750" algn="l" rtl="0">
              <a:spcBef>
                <a:spcPts val="136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Noto Sans Symbols"/>
              <a:buChar char="○"/>
            </a:pPr>
            <a:r>
              <a:rPr lang="fi-FI" sz="38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Kaveri- </a:t>
            </a:r>
            <a:r>
              <a:rPr lang="fi-FI" sz="3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 </a:t>
            </a:r>
            <a:r>
              <a:rPr lang="fi-FI" sz="38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ryhmäehdotukset</a:t>
            </a:r>
            <a:endParaRPr dirty="0"/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9AA60C7D-972D-499D-B505-831CDF56A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480" y="211138"/>
            <a:ext cx="3339052" cy="6306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417" y="342900"/>
            <a:ext cx="3235784" cy="6092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" name="Shape 153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151" y="331700"/>
            <a:ext cx="3189189" cy="6103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82950653-8854-4C31-9461-5854914182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90" y="331699"/>
            <a:ext cx="3187506" cy="6081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8398" y="317500"/>
            <a:ext cx="3103577" cy="6111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9" name="Shape 169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33" y="317500"/>
            <a:ext cx="3184445" cy="6117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9EE26D3-3562-4FE9-A9D5-68B429249846}"/>
              </a:ext>
            </a:extLst>
          </p:cNvPr>
          <p:cNvSpPr txBox="1"/>
          <p:nvPr/>
        </p:nvSpPr>
        <p:spPr>
          <a:xfrm>
            <a:off x="523934" y="5353050"/>
            <a:ext cx="234635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/>
              <a:t>Cool dude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E38D28F-D9E8-43A2-B7FF-9562D4EBB069}"/>
              </a:ext>
            </a:extLst>
          </p:cNvPr>
          <p:cNvSpPr txBox="1"/>
          <p:nvPr/>
        </p:nvSpPr>
        <p:spPr>
          <a:xfrm>
            <a:off x="9135507" y="485775"/>
            <a:ext cx="234635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/>
              <a:t>Matti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="" xmlns:a16="http://schemas.microsoft.com/office/drawing/2014/main" id="{AE31DBFC-2D01-404A-9F65-27B782599957}"/>
              </a:ext>
            </a:extLst>
          </p:cNvPr>
          <p:cNvCxnSpPr/>
          <p:nvPr/>
        </p:nvCxnSpPr>
        <p:spPr>
          <a:xfrm>
            <a:off x="5881414" y="126360"/>
            <a:ext cx="2828" cy="6499355"/>
          </a:xfrm>
          <a:prstGeom prst="straightConnector1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fi-FI" sz="4000" b="1" i="0" u="none" strike="noStrike" cap="none" dirty="0" smtClean="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Miksi haluaisit käyttää?</a:t>
            </a:r>
            <a:endParaRPr sz="4000" b="1" i="0" u="none" strike="noStrike" cap="none" dirty="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Noto Sans Symbols"/>
              <a:buChar char="○"/>
            </a:pPr>
            <a:r>
              <a:rPr lang="fi-FI" sz="40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Löydä itsellesi ystäviä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Noto Sans Symbols"/>
              <a:buChar char="○"/>
            </a:pPr>
            <a:r>
              <a:rPr lang="fi-FI" sz="4000" dirty="0" smtClean="0"/>
              <a:t>Aktiiviset yhteisöt</a:t>
            </a:r>
            <a:endParaRPr sz="4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80" y="2721935"/>
            <a:ext cx="5433577" cy="36845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fi-FI" sz="4000" b="1" i="0" u="none" strike="noStrike" cap="none" dirty="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Jatkoa… ?</a:t>
            </a:r>
            <a:endParaRPr sz="4000" b="1" i="0" u="none" strike="noStrike" cap="none" dirty="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Noto Sans Symbols"/>
              <a:buChar char="○"/>
            </a:pPr>
            <a:r>
              <a:rPr lang="fi-FI" sz="4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Älykäs ryhmien luonti</a:t>
            </a:r>
            <a:endParaRPr sz="4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Noto Sans Symbols"/>
              <a:buChar char="○"/>
            </a:pPr>
            <a:r>
              <a:rPr lang="fi-FI" sz="4000" dirty="0" smtClean="0">
                <a:solidFill>
                  <a:srgbClr val="FFFFFF"/>
                </a:solidFill>
              </a:rPr>
              <a:t>K-</a:t>
            </a:r>
            <a:r>
              <a:rPr lang="fi-FI" sz="4000" dirty="0" err="1" smtClean="0">
                <a:solidFill>
                  <a:srgbClr val="FFFFFF"/>
                </a:solidFill>
              </a:rPr>
              <a:t>Botista</a:t>
            </a:r>
            <a:r>
              <a:rPr lang="fi-FI" sz="4000" dirty="0" smtClean="0">
                <a:solidFill>
                  <a:srgbClr val="FFFFFF"/>
                </a:solidFill>
              </a:rPr>
              <a:t> AI-juttukaveri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otable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67</Words>
  <Application>Microsoft Macintosh PowerPoint</Application>
  <PresentationFormat>Widescreen</PresentationFormat>
  <Paragraphs>25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Noto Sans Symbols</vt:lpstr>
      <vt:lpstr>Arial</vt:lpstr>
      <vt:lpstr>Century Gothic</vt:lpstr>
      <vt:lpstr>Quotable</vt:lpstr>
      <vt:lpstr>Kohdataan -app</vt:lpstr>
      <vt:lpstr>”Sinä olet kiinnostava”</vt:lpstr>
      <vt:lpstr>Kuinka laskea kynnystä tutustua uusiin ihmisiin?</vt:lpstr>
      <vt:lpstr>Kohderyhmä</vt:lpstr>
      <vt:lpstr>Ratkaisu</vt:lpstr>
      <vt:lpstr>PowerPoint Presentation</vt:lpstr>
      <vt:lpstr>PowerPoint Presentation</vt:lpstr>
      <vt:lpstr>Miksi haluaisit käyttää?</vt:lpstr>
      <vt:lpstr>Jatkoa… ?</vt:lpstr>
      <vt:lpstr>Ystävät ovat kultaakin arvokkaampia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Kohdataan -app</dc:title>
  <cp:lastModifiedBy>Joona Somerkivi</cp:lastModifiedBy>
  <cp:revision>69</cp:revision>
  <dcterms:modified xsi:type="dcterms:W3CDTF">2018-01-14T11:43:28Z</dcterms:modified>
</cp:coreProperties>
</file>